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m4a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57" r:id="rId4"/>
    <p:sldId id="263" r:id="rId5"/>
    <p:sldId id="258" r:id="rId6"/>
    <p:sldId id="260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24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3.wdp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2.xml"/><Relationship Id="rId7" Type="http://schemas.microsoft.com/office/2007/relationships/hdphoto" Target="../media/hdphoto4.wdp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5.wdp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6.wdp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6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Керосиновая лампа.m4a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5" name="Рисунок 4" descr="https://phonoteka.org/uploads/posts/2021-04/1618572877_20-phonoteka_org-p-fon-dlya-prezentatsii-russkii-narodnii-sti-2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4" y="0"/>
            <a:ext cx="92300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оле 278"/>
          <p:cNvSpPr txBox="1"/>
          <p:nvPr/>
        </p:nvSpPr>
        <p:spPr>
          <a:xfrm>
            <a:off x="1907704" y="332656"/>
            <a:ext cx="5666740" cy="87122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>
                <a:ln>
                  <a:noFill/>
                </a:ln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Керосиновая лампа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568" y="1212012"/>
            <a:ext cx="3340624" cy="5281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Керосиновая лампа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32240" y="53012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6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0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Лапти.m4a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5" name="Рисунок 4" descr="https://phonoteka.org/uploads/posts/2021-04/1618572877_20-phonoteka_org-p-fon-dlya-prezentatsii-russkii-narodnii-sti-2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4" y="0"/>
            <a:ext cx="923005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backgroundMark x1="41275" y1="72187" x2="45372" y2="67941"/>
                        <a14:backgroundMark x1="74355" y1="25902" x2="75114" y2="27813"/>
                        <a14:backgroundMark x1="75114" y1="34820" x2="77845" y2="36093"/>
                        <a14:backgroundMark x1="74810" y1="38429" x2="76176" y2="38217"/>
                        <a14:backgroundMark x1="77693" y1="39915" x2="79059" y2="39278"/>
                        <a14:backgroundMark x1="89074" y1="36306" x2="89985" y2="36943"/>
                        <a14:backgroundMark x1="33839" y1="38641" x2="39150" y2="36730"/>
                        <a14:backgroundMark x1="29135" y1="75159" x2="32625" y2="73248"/>
                        <a14:backgroundMark x1="79970" y1="22505" x2="79970" y2="21444"/>
                        <a14:backgroundMark x1="80577" y1="25478" x2="80728" y2="239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592" y="1044087"/>
            <a:ext cx="4996815" cy="35712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оле 263"/>
          <p:cNvSpPr txBox="1"/>
          <p:nvPr/>
        </p:nvSpPr>
        <p:spPr>
          <a:xfrm>
            <a:off x="3340955" y="386306"/>
            <a:ext cx="2609850" cy="130492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>
                <a:ln>
                  <a:noFill/>
                </a:ln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Лапти</a:t>
            </a:r>
            <a:endParaRPr lang="ru-RU" sz="1100">
              <a:effectLst/>
              <a:ea typeface="Calibri"/>
              <a:cs typeface="Times New Roman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0160" y1="1882" x2="32979" y2="93280"/>
                        <a14:foregroundMark x1="64096" y1="2957" x2="67287" y2="91398"/>
                        <a14:foregroundMark x1="33245" y1="2688" x2="35638" y2="16129"/>
                        <a14:foregroundMark x1="45213" y1="3495" x2="42021" y2="10215"/>
                        <a14:foregroundMark x1="57447" y1="2688" x2="70213" y2="15323"/>
                        <a14:backgroundMark x1="15691" y1="36828" x2="8511" y2="77419"/>
                        <a14:backgroundMark x1="84840" y1="36828" x2="92819" y2="75806"/>
                        <a14:backgroundMark x1="51596" y1="26613" x2="51064" y2="709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46747"/>
            <a:ext cx="1732915" cy="1711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Группа 13"/>
          <p:cNvGrpSpPr/>
          <p:nvPr/>
        </p:nvGrpSpPr>
        <p:grpSpPr>
          <a:xfrm flipH="1">
            <a:off x="3568469" y="1788562"/>
            <a:ext cx="2276669" cy="272286"/>
            <a:chOff x="0" y="0"/>
            <a:chExt cx="1203504" cy="128270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>
              <a:off x="107950" y="57150"/>
              <a:ext cx="1095554" cy="0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7" name="Овал 16"/>
            <p:cNvSpPr/>
            <p:nvPr/>
          </p:nvSpPr>
          <p:spPr>
            <a:xfrm>
              <a:off x="0" y="0"/>
              <a:ext cx="146050" cy="128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  <p:sp>
        <p:nvSpPr>
          <p:cNvPr id="15" name="Надпись 2"/>
          <p:cNvSpPr txBox="1">
            <a:spLocks noChangeArrowheads="1"/>
          </p:cNvSpPr>
          <p:nvPr/>
        </p:nvSpPr>
        <p:spPr bwMode="auto">
          <a:xfrm>
            <a:off x="3568470" y="1329048"/>
            <a:ext cx="2382335" cy="39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i="1" dirty="0">
                <a:effectLst/>
                <a:latin typeface="Calibri"/>
                <a:ea typeface="Calibri"/>
                <a:cs typeface="Times New Roman"/>
              </a:rPr>
              <a:t>Оборы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8" name="Надпись 2"/>
          <p:cNvSpPr txBox="1">
            <a:spLocks noChangeArrowheads="1"/>
          </p:cNvSpPr>
          <p:nvPr/>
        </p:nvSpPr>
        <p:spPr bwMode="auto">
          <a:xfrm>
            <a:off x="4848335" y="4975031"/>
            <a:ext cx="1717321" cy="39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i="1">
                <a:effectLst/>
                <a:latin typeface="Calibri"/>
                <a:ea typeface="Calibri"/>
                <a:cs typeface="Times New Roman"/>
              </a:rPr>
              <a:t>Онуча</a:t>
            </a:r>
            <a:endParaRPr lang="ru-RU" sz="24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9" name="Овал 18"/>
          <p:cNvSpPr/>
          <p:nvPr/>
        </p:nvSpPr>
        <p:spPr>
          <a:xfrm flipH="1">
            <a:off x="6293765" y="5426857"/>
            <a:ext cx="190500" cy="12827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 flipH="1">
            <a:off x="4717952" y="5375384"/>
            <a:ext cx="1766313" cy="231216"/>
            <a:chOff x="0" y="0"/>
            <a:chExt cx="1203504" cy="128270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>
              <a:off x="107950" y="57150"/>
              <a:ext cx="1095554" cy="0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Овал 21"/>
            <p:cNvSpPr/>
            <p:nvPr/>
          </p:nvSpPr>
          <p:spPr>
            <a:xfrm>
              <a:off x="0" y="0"/>
              <a:ext cx="146050" cy="128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  <p:pic>
        <p:nvPicPr>
          <p:cNvPr id="23" name="Лапти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86740" y="3733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0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363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Утюг.m4a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5" name="Рисунок 4" descr="https://phonoteka.org/uploads/posts/2021-04/1618572877_20-phonoteka_org-p-fon-dlya-prezentatsii-russkii-narodnii-sti-2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4" y="0"/>
            <a:ext cx="923005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backgroundMark x1="53992" y1="37500" x2="56464" y2="37061"/>
                        <a14:backgroundMark x1="14259" y1="48684" x2="17490" y2="48684"/>
                        <a14:backgroundMark x1="50951" y1="38596" x2="57034" y2="37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750" y="1917675"/>
            <a:ext cx="3764260" cy="302264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оле 12"/>
          <p:cNvSpPr txBox="1"/>
          <p:nvPr/>
        </p:nvSpPr>
        <p:spPr>
          <a:xfrm>
            <a:off x="2137312" y="836712"/>
            <a:ext cx="5017135" cy="97321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>
                <a:ln>
                  <a:noFill/>
                </a:ln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Угольный утюг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pic>
        <p:nvPicPr>
          <p:cNvPr id="8" name="Утюг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72200" y="49403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64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3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убель.m4a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5" name="Рисунок 4" descr="https://phonoteka.org/uploads/posts/2021-04/1618572877_20-phonoteka_org-p-fon-dlya-prezentatsii-russkii-narodnii-sti-2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4" y="0"/>
            <a:ext cx="92300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оле 7"/>
          <p:cNvSpPr txBox="1"/>
          <p:nvPr/>
        </p:nvSpPr>
        <p:spPr>
          <a:xfrm>
            <a:off x="3491880" y="314102"/>
            <a:ext cx="2690485" cy="124269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>
                <a:ln>
                  <a:noFill/>
                </a:ln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Рубель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24" b="89673" l="2368" r="974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90522">
            <a:off x="313914" y="1816955"/>
            <a:ext cx="5973445" cy="329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avatars.mds.yandex.net/get-zen_doc/1862846/pub_5d62a5283f548700ae273751_5d62ab0d80879d00ad9ca334/scale_120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556792"/>
            <a:ext cx="3538572" cy="3093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убель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76800" y="5085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1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6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Чугунок.m4a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5" name="Рисунок 4" descr="https://phonoteka.org/uploads/posts/2021-04/1618572877_20-phonoteka_org-p-fon-dlya-prezentatsii-russkii-narodnii-sti-2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4" y="0"/>
            <a:ext cx="92300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оле 18"/>
          <p:cNvSpPr txBox="1"/>
          <p:nvPr/>
        </p:nvSpPr>
        <p:spPr>
          <a:xfrm>
            <a:off x="3267075" y="476672"/>
            <a:ext cx="2609850" cy="130492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>
                <a:ln>
                  <a:noFill/>
                </a:ln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Чугунок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779">
                        <a14:backgroundMark x1="8407" y1="11053" x2="885" y2="40526"/>
                        <a14:backgroundMark x1="4425" y1="68947" x2="43142" y2="95526"/>
                        <a14:backgroundMark x1="30310" y1="5263" x2="90265" y2="5789"/>
                        <a14:backgroundMark x1="81858" y1="68158" x2="75885" y2="77368"/>
                        <a14:backgroundMark x1="80310" y1="68684" x2="75442" y2="713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475" y="2067027"/>
            <a:ext cx="3178810" cy="267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Чугунок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30485" y="4221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87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75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Ухват.m4a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5" name="Рисунок 4" descr="https://phonoteka.org/uploads/posts/2021-04/1618572877_20-phonoteka_org-p-fon-dlya-prezentatsii-russkii-narodnii-sti-2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4" y="0"/>
            <a:ext cx="92300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оле 15"/>
          <p:cNvSpPr txBox="1"/>
          <p:nvPr/>
        </p:nvSpPr>
        <p:spPr>
          <a:xfrm>
            <a:off x="3536217" y="548680"/>
            <a:ext cx="2219325" cy="130492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>
                <a:ln>
                  <a:noFill/>
                </a:ln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Ухват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1221" l="418" r="100000">
                        <a14:backgroundMark x1="54318" y1="52672" x2="48050" y2="68321"/>
                        <a14:backgroundMark x1="55989" y1="53817" x2="94986" y2="55534"/>
                        <a14:backgroundMark x1="86490" y1="53053" x2="99443" y2="530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11475">
            <a:off x="2819600" y="2187341"/>
            <a:ext cx="4029710" cy="27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Ухват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32240" y="44371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1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6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8137"/>
            <a:ext cx="2445725" cy="3577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98137"/>
            <a:ext cx="2454363" cy="3577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03129"/>
            <a:ext cx="2448272" cy="3498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137"/>
            <a:ext cx="2488352" cy="3445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263726"/>
            <a:ext cx="2430369" cy="357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107504" y="98137"/>
            <a:ext cx="557088" cy="55480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205140" y="98137"/>
            <a:ext cx="557088" cy="55480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222704" y="83440"/>
            <a:ext cx="557088" cy="55480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495696" y="3594107"/>
            <a:ext cx="557088" cy="55480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788024" y="3594107"/>
            <a:ext cx="557088" cy="55480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58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phonoteka.org/uploads/posts/2021-04/1618572877_20-phonoteka_org-p-fon-dlya-prezentatsii-russkii-narodnii-sti-2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4" y="0"/>
            <a:ext cx="92300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Игра «Кати яичко»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Плясовая - Народная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109" y="1916832"/>
            <a:ext cx="4551541" cy="3955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Плясовая - Народная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11960" y="6021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4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4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44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20</Words>
  <Application>Microsoft Office PowerPoint</Application>
  <PresentationFormat>Экран (4:3)</PresentationFormat>
  <Paragraphs>14</Paragraphs>
  <Slides>8</Slides>
  <Notes>0</Notes>
  <HiddenSlides>0</HiddenSlides>
  <MMClips>14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«Кати яичко»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metod424</dc:creator>
  <cp:lastModifiedBy>metod424</cp:lastModifiedBy>
  <cp:revision>11</cp:revision>
  <dcterms:created xsi:type="dcterms:W3CDTF">2023-10-05T03:34:19Z</dcterms:created>
  <dcterms:modified xsi:type="dcterms:W3CDTF">2023-10-06T06:17:25Z</dcterms:modified>
</cp:coreProperties>
</file>