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7" r:id="rId4"/>
    <p:sldId id="263" r:id="rId5"/>
    <p:sldId id="258" r:id="rId6"/>
    <p:sldId id="260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еросиновая лампа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Рисунок 4" descr="https://phonoteka.org/uploads/posts/2021-04/1618572877_20-phonoteka_org-p-fon-dlya-prezentatsii-russkii-narodnii-sti-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ле 278"/>
          <p:cNvSpPr txBox="1"/>
          <p:nvPr/>
        </p:nvSpPr>
        <p:spPr>
          <a:xfrm>
            <a:off x="1907704" y="332656"/>
            <a:ext cx="5666740" cy="8712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>
                  <a:noFill/>
                </a:ln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 scaled="0"/>
                </a:gra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Керосиновая лампа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68" y="1212012"/>
            <a:ext cx="3340624" cy="528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Керосиновая ламп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Лапти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Рисунок 4" descr="https://phonoteka.org/uploads/posts/2021-04/1618572877_20-phonoteka_org-p-fon-dlya-prezentatsii-russkii-narodnii-sti-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1275" y1="72187" x2="45372" y2="67941"/>
                        <a14:backgroundMark x1="74355" y1="25902" x2="75114" y2="27813"/>
                        <a14:backgroundMark x1="75114" y1="34820" x2="77845" y2="36093"/>
                        <a14:backgroundMark x1="74810" y1="38429" x2="76176" y2="38217"/>
                        <a14:backgroundMark x1="77693" y1="39915" x2="79059" y2="39278"/>
                        <a14:backgroundMark x1="89074" y1="36306" x2="89985" y2="36943"/>
                        <a14:backgroundMark x1="33839" y1="38641" x2="39150" y2="36730"/>
                        <a14:backgroundMark x1="29135" y1="75159" x2="32625" y2="73248"/>
                        <a14:backgroundMark x1="79970" y1="22505" x2="79970" y2="21444"/>
                        <a14:backgroundMark x1="80577" y1="25478" x2="80728" y2="23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92" y="1044087"/>
            <a:ext cx="4996815" cy="35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оле 263"/>
          <p:cNvSpPr txBox="1"/>
          <p:nvPr/>
        </p:nvSpPr>
        <p:spPr>
          <a:xfrm>
            <a:off x="3340955" y="386306"/>
            <a:ext cx="2609850" cy="13049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>
                  <a:noFill/>
                </a:ln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 scaled="0"/>
                </a:gra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Лапти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160" y1="1882" x2="32979" y2="93280"/>
                        <a14:foregroundMark x1="64096" y1="2957" x2="67287" y2="91398"/>
                        <a14:foregroundMark x1="33245" y1="2688" x2="35638" y2="16129"/>
                        <a14:foregroundMark x1="45213" y1="3495" x2="42021" y2="10215"/>
                        <a14:foregroundMark x1="57447" y1="2688" x2="70213" y2="15323"/>
                        <a14:backgroundMark x1="15691" y1="36828" x2="8511" y2="77419"/>
                        <a14:backgroundMark x1="84840" y1="36828" x2="92819" y2="75806"/>
                        <a14:backgroundMark x1="51596" y1="26613" x2="51064" y2="7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46747"/>
            <a:ext cx="1732915" cy="1711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/>
          <p:cNvGrpSpPr/>
          <p:nvPr/>
        </p:nvGrpSpPr>
        <p:grpSpPr>
          <a:xfrm flipH="1">
            <a:off x="3568469" y="1788562"/>
            <a:ext cx="2276669" cy="272286"/>
            <a:chOff x="0" y="0"/>
            <a:chExt cx="1203504" cy="128270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07950" y="57150"/>
              <a:ext cx="109555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0" y="0"/>
              <a:ext cx="146050" cy="128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3568470" y="1329048"/>
            <a:ext cx="2382335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effectLst/>
                <a:latin typeface="Calibri"/>
                <a:ea typeface="Calibri"/>
                <a:cs typeface="Times New Roman"/>
              </a:rPr>
              <a:t>Оборы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Надпись 2"/>
          <p:cNvSpPr txBox="1">
            <a:spLocks noChangeArrowheads="1"/>
          </p:cNvSpPr>
          <p:nvPr/>
        </p:nvSpPr>
        <p:spPr bwMode="auto">
          <a:xfrm>
            <a:off x="4848335" y="4975031"/>
            <a:ext cx="1717321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i="1">
                <a:effectLst/>
                <a:latin typeface="Calibri"/>
                <a:ea typeface="Calibri"/>
                <a:cs typeface="Times New Roman"/>
              </a:rPr>
              <a:t>Онуча</a:t>
            </a:r>
            <a:endParaRPr lang="ru-RU" sz="2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Овал 18"/>
          <p:cNvSpPr/>
          <p:nvPr/>
        </p:nvSpPr>
        <p:spPr>
          <a:xfrm flipH="1">
            <a:off x="6293765" y="5426857"/>
            <a:ext cx="190500" cy="1282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 flipH="1">
            <a:off x="4717952" y="5375384"/>
            <a:ext cx="1766313" cy="231216"/>
            <a:chOff x="0" y="0"/>
            <a:chExt cx="1203504" cy="12827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7950" y="57150"/>
              <a:ext cx="109555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0" y="0"/>
              <a:ext cx="146050" cy="128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pic>
        <p:nvPicPr>
          <p:cNvPr id="23" name="Лапти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674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0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Утюг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Рисунок 4" descr="https://phonoteka.org/uploads/posts/2021-04/1618572877_20-phonoteka_org-p-fon-dlya-prezentatsii-russkii-narodnii-sti-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3992" y1="37500" x2="56464" y2="37061"/>
                        <a14:backgroundMark x1="14259" y1="48684" x2="17490" y2="48684"/>
                        <a14:backgroundMark x1="50951" y1="38596" x2="57034" y2="3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50" y="1917675"/>
            <a:ext cx="3764260" cy="3022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е 12"/>
          <p:cNvSpPr txBox="1"/>
          <p:nvPr/>
        </p:nvSpPr>
        <p:spPr>
          <a:xfrm>
            <a:off x="2137312" y="836712"/>
            <a:ext cx="5017135" cy="97321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>
                  <a:noFill/>
                </a:ln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 scaled="0"/>
                </a:gra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Угольный утюг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8" name="Утюг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4940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4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убель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Рисунок 4" descr="https://phonoteka.org/uploads/posts/2021-04/1618572877_20-phonoteka_org-p-fon-dlya-prezentatsii-russkii-narodnii-sti-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оле 7"/>
          <p:cNvSpPr txBox="1"/>
          <p:nvPr/>
        </p:nvSpPr>
        <p:spPr>
          <a:xfrm>
            <a:off x="3491880" y="314102"/>
            <a:ext cx="2690485" cy="12426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>
                  <a:noFill/>
                </a:ln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 scaled="0"/>
                </a:gra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Рубель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4" b="89673" l="2368" r="97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522">
            <a:off x="313914" y="1816955"/>
            <a:ext cx="5973445" cy="32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vatars.mds.yandex.net/get-zen_doc/1862846/pub_5d62a5283f548700ae273751_5d62ab0d80879d00ad9ca334/scale_120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3538572" cy="309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убель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1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Чугунок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Рисунок 4" descr="https://phonoteka.org/uploads/posts/2021-04/1618572877_20-phonoteka_org-p-fon-dlya-prezentatsii-russkii-narodnii-sti-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ле 18"/>
          <p:cNvSpPr txBox="1"/>
          <p:nvPr/>
        </p:nvSpPr>
        <p:spPr>
          <a:xfrm>
            <a:off x="3267075" y="476672"/>
            <a:ext cx="2609850" cy="13049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>
                  <a:noFill/>
                </a:ln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 scaled="0"/>
                </a:gra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Чугунок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79">
                        <a14:backgroundMark x1="8407" y1="11053" x2="885" y2="40526"/>
                        <a14:backgroundMark x1="4425" y1="68947" x2="43142" y2="95526"/>
                        <a14:backgroundMark x1="30310" y1="5263" x2="90265" y2="5789"/>
                        <a14:backgroundMark x1="81858" y1="68158" x2="75885" y2="77368"/>
                        <a14:backgroundMark x1="80310" y1="68684" x2="75442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5" y="2067027"/>
            <a:ext cx="317881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Чугунок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0485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Ухват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Рисунок 4" descr="https://phonoteka.org/uploads/posts/2021-04/1618572877_20-phonoteka_org-p-fon-dlya-prezentatsii-russkii-narodnii-sti-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оле 15"/>
          <p:cNvSpPr txBox="1"/>
          <p:nvPr/>
        </p:nvSpPr>
        <p:spPr>
          <a:xfrm>
            <a:off x="3536217" y="548680"/>
            <a:ext cx="2219325" cy="13049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>
                  <a:noFill/>
                </a:ln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 scaled="0"/>
                </a:gra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Ухват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221" l="418" r="100000">
                        <a14:backgroundMark x1="54318" y1="52672" x2="48050" y2="68321"/>
                        <a14:backgroundMark x1="55989" y1="53817" x2="94986" y2="55534"/>
                        <a14:backgroundMark x1="86490" y1="53053" x2="99443" y2="5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1475">
            <a:off x="2819600" y="2187341"/>
            <a:ext cx="4029710" cy="27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Ухват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137"/>
            <a:ext cx="2445725" cy="357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137"/>
            <a:ext cx="2454363" cy="357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03129"/>
            <a:ext cx="2448272" cy="349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37"/>
            <a:ext cx="2488352" cy="344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63726"/>
            <a:ext cx="2430369" cy="357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107504" y="98137"/>
            <a:ext cx="557088" cy="5548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05140" y="98137"/>
            <a:ext cx="557088" cy="5548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222704" y="83440"/>
            <a:ext cx="557088" cy="5548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495696" y="3594107"/>
            <a:ext cx="557088" cy="5548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88024" y="3594107"/>
            <a:ext cx="557088" cy="5548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8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honoteka.org/uploads/posts/2021-04/1618572877_20-phonoteka_org-p-fon-dlya-prezentatsii-russkii-narodnii-sti-2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" y="0"/>
            <a:ext cx="92300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«Кати яичко»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Плясовая - Народна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09" y="1916832"/>
            <a:ext cx="4551541" cy="395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Плясовая - Народн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20</Words>
  <Application>Microsoft Office PowerPoint</Application>
  <PresentationFormat>Экран (4:3)</PresentationFormat>
  <Paragraphs>14</Paragraphs>
  <Slides>8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«Кати яичко»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metod424</dc:creator>
  <cp:lastModifiedBy>metod424</cp:lastModifiedBy>
  <cp:revision>11</cp:revision>
  <dcterms:created xsi:type="dcterms:W3CDTF">2023-10-05T03:34:19Z</dcterms:created>
  <dcterms:modified xsi:type="dcterms:W3CDTF">2023-10-06T06:17:25Z</dcterms:modified>
</cp:coreProperties>
</file>